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UNITE 5 :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Espaces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Qu’est-ce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que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l’on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peut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faire pendant son temps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libre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7377" y="978291"/>
            <a:ext cx="4878799" cy="1077218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/>
              <a:t>Quelle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activit</a:t>
            </a:r>
            <a:r>
              <a:rPr lang="en-US" sz="3200" b="1" dirty="0" err="1" smtClean="0"/>
              <a:t>é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est</a:t>
            </a:r>
            <a:r>
              <a:rPr lang="en-US" sz="3200" b="1" dirty="0" smtClean="0"/>
              <a:t> –</a:t>
            </a:r>
            <a:r>
              <a:rPr lang="en-US" sz="3200" b="1" dirty="0" err="1" smtClean="0"/>
              <a:t>ce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que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tu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fais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parfois</a:t>
            </a:r>
            <a:r>
              <a:rPr lang="en-US" sz="3200" b="1" dirty="0" smtClean="0"/>
              <a:t>? 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283605" y="2580404"/>
            <a:ext cx="61492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Parfois</a:t>
            </a:r>
            <a:r>
              <a:rPr lang="en-US" sz="3600" dirty="0" smtClean="0"/>
              <a:t>, je </a:t>
            </a:r>
            <a:r>
              <a:rPr lang="en-US" sz="3600" dirty="0" err="1" smtClean="0"/>
              <a:t>fais</a:t>
            </a:r>
            <a:r>
              <a:rPr lang="en-US" sz="3600" dirty="0" smtClean="0"/>
              <a:t> …….</a:t>
            </a:r>
          </a:p>
          <a:p>
            <a:endParaRPr lang="en-US" sz="3600" dirty="0" smtClean="0"/>
          </a:p>
          <a:p>
            <a:r>
              <a:rPr lang="en-US" sz="3600" dirty="0" smtClean="0"/>
              <a:t>Part 1</a:t>
            </a:r>
          </a:p>
          <a:p>
            <a:r>
              <a:rPr lang="en-US" sz="3600" dirty="0" smtClean="0"/>
              <a:t>Part 2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715839" y="5485049"/>
            <a:ext cx="5149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 </a:t>
            </a:r>
            <a:r>
              <a:rPr lang="en-US" dirty="0" err="1" smtClean="0"/>
              <a:t>choisi</a:t>
            </a:r>
            <a:r>
              <a:rPr lang="en-US" dirty="0" smtClean="0"/>
              <a:t> la </a:t>
            </a:r>
            <a:r>
              <a:rPr lang="en-US" dirty="0" err="1" smtClean="0"/>
              <a:t>m</a:t>
            </a:r>
            <a:r>
              <a:rPr lang="en-US" dirty="0" err="1" smtClean="0"/>
              <a:t>ême</a:t>
            </a:r>
            <a:r>
              <a:rPr lang="en-US" dirty="0" smtClean="0"/>
              <a:t>, </a:t>
            </a:r>
            <a:r>
              <a:rPr lang="en-US" dirty="0" err="1" smtClean="0"/>
              <a:t>tapez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la main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7377" y="978291"/>
            <a:ext cx="4878799" cy="1077218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/>
              <a:t>Quelle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activit</a:t>
            </a:r>
            <a:r>
              <a:rPr lang="en-US" sz="3200" b="1" dirty="0" err="1" smtClean="0"/>
              <a:t>é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est</a:t>
            </a:r>
            <a:r>
              <a:rPr lang="en-US" sz="3200" b="1" dirty="0" smtClean="0"/>
              <a:t> –</a:t>
            </a:r>
            <a:r>
              <a:rPr lang="en-US" sz="3200" b="1" dirty="0" err="1" smtClean="0"/>
              <a:t>ce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que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tu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fais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souvent</a:t>
            </a:r>
            <a:r>
              <a:rPr lang="en-US" sz="3200" b="1" dirty="0" smtClean="0"/>
              <a:t> ? 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283605" y="3053254"/>
            <a:ext cx="61492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J</a:t>
            </a:r>
            <a:r>
              <a:rPr lang="en-US" sz="3600" dirty="0" smtClean="0"/>
              <a:t>e </a:t>
            </a:r>
            <a:r>
              <a:rPr lang="en-US" sz="3600" dirty="0" err="1" smtClean="0"/>
              <a:t>fais</a:t>
            </a:r>
            <a:r>
              <a:rPr lang="en-US" sz="3600" dirty="0" smtClean="0"/>
              <a:t> </a:t>
            </a:r>
            <a:r>
              <a:rPr lang="en-US" sz="3600" dirty="0" err="1" smtClean="0"/>
              <a:t>souvent</a:t>
            </a:r>
            <a:r>
              <a:rPr lang="en-US" sz="3600" dirty="0" smtClean="0"/>
              <a:t> …….</a:t>
            </a:r>
          </a:p>
          <a:p>
            <a:endParaRPr lang="en-US" sz="3600" dirty="0" smtClean="0"/>
          </a:p>
          <a:p>
            <a:r>
              <a:rPr lang="en-US" sz="3600" dirty="0" smtClean="0"/>
              <a:t>Part 1</a:t>
            </a:r>
          </a:p>
          <a:p>
            <a:r>
              <a:rPr lang="en-US" sz="3600" dirty="0" smtClean="0"/>
              <a:t>Part 2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7377" y="2572468"/>
            <a:ext cx="4878799" cy="58477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La fin 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7377" y="540399"/>
            <a:ext cx="4310790" cy="58477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Le temps </a:t>
            </a:r>
            <a:r>
              <a:rPr lang="en-US" sz="3200" b="1" dirty="0" err="1" smtClean="0"/>
              <a:t>libre</a:t>
            </a:r>
            <a:r>
              <a:rPr lang="en-US" sz="3200" b="1" dirty="0" smtClean="0"/>
              <a:t>/ le </a:t>
            </a:r>
            <a:r>
              <a:rPr lang="en-US" sz="3200" b="1" dirty="0" err="1" smtClean="0"/>
              <a:t>loisir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07377" y="1823846"/>
            <a:ext cx="6149212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Part 1 -  Pose la question en </a:t>
            </a:r>
            <a:r>
              <a:rPr lang="en-US" sz="3600" dirty="0" err="1" smtClean="0"/>
              <a:t>conjuguant</a:t>
            </a:r>
            <a:r>
              <a:rPr lang="en-US" sz="3600" dirty="0" smtClean="0"/>
              <a:t> le </a:t>
            </a:r>
            <a:r>
              <a:rPr lang="en-US" sz="3600" dirty="0" err="1" smtClean="0"/>
              <a:t>verbe</a:t>
            </a:r>
            <a:r>
              <a:rPr lang="en-US" sz="3600" dirty="0" smtClean="0"/>
              <a:t> </a:t>
            </a:r>
            <a:r>
              <a:rPr lang="en-US" sz="3600" b="1" dirty="0" smtClean="0"/>
              <a:t>faire</a:t>
            </a:r>
            <a:r>
              <a:rPr lang="en-US" sz="3600" dirty="0" smtClean="0"/>
              <a:t> </a:t>
            </a:r>
          </a:p>
          <a:p>
            <a:endParaRPr lang="en-US" sz="3600" dirty="0" smtClean="0"/>
          </a:p>
          <a:p>
            <a:r>
              <a:rPr lang="en-US" sz="3600" dirty="0" smtClean="0"/>
              <a:t>Part 2 – </a:t>
            </a:r>
            <a:r>
              <a:rPr lang="en-US" sz="3600" dirty="0" err="1" smtClean="0"/>
              <a:t>R</a:t>
            </a:r>
            <a:r>
              <a:rPr lang="en-US" sz="3600" dirty="0" err="1" smtClean="0"/>
              <a:t>éponds</a:t>
            </a:r>
            <a:r>
              <a:rPr lang="en-US" sz="3600" dirty="0" smtClean="0"/>
              <a:t> en </a:t>
            </a:r>
            <a:r>
              <a:rPr lang="en-US" sz="3600" dirty="0" err="1" smtClean="0"/>
              <a:t>disant</a:t>
            </a:r>
            <a:r>
              <a:rPr lang="en-US" sz="3600" dirty="0" smtClean="0"/>
              <a:t> </a:t>
            </a:r>
            <a:r>
              <a:rPr lang="en-US" sz="3600" dirty="0" err="1" smtClean="0"/>
              <a:t>si</a:t>
            </a:r>
            <a:r>
              <a:rPr lang="en-US" sz="3600" dirty="0" smtClean="0"/>
              <a:t> </a:t>
            </a:r>
            <a:r>
              <a:rPr lang="en-US" sz="3600" dirty="0" err="1" smtClean="0"/>
              <a:t>oui</a:t>
            </a:r>
            <a:r>
              <a:rPr lang="en-US" sz="3600" dirty="0" smtClean="0"/>
              <a:t> </a:t>
            </a:r>
            <a:r>
              <a:rPr lang="en-US" sz="3600" dirty="0" err="1" smtClean="0"/>
              <a:t>ou</a:t>
            </a:r>
            <a:r>
              <a:rPr lang="en-US" sz="3600" dirty="0" smtClean="0"/>
              <a:t> non on fait </a:t>
            </a:r>
            <a:r>
              <a:rPr lang="en-US" sz="3600" dirty="0" err="1" smtClean="0"/>
              <a:t>cette</a:t>
            </a:r>
            <a:r>
              <a:rPr lang="en-US" sz="3600" dirty="0" smtClean="0"/>
              <a:t> </a:t>
            </a:r>
            <a:r>
              <a:rPr lang="en-US" sz="3600" dirty="0" err="1" smtClean="0"/>
              <a:t>activité</a:t>
            </a:r>
            <a:r>
              <a:rPr lang="en-US" sz="3600" dirty="0" smtClean="0"/>
              <a:t>. Attention de </a:t>
            </a:r>
            <a:r>
              <a:rPr lang="en-US" sz="3600" dirty="0" err="1" smtClean="0"/>
              <a:t>conjuguer</a:t>
            </a:r>
            <a:r>
              <a:rPr lang="en-US" sz="3600" dirty="0" smtClean="0"/>
              <a:t> le </a:t>
            </a:r>
            <a:r>
              <a:rPr lang="en-US" sz="3600" dirty="0" err="1" smtClean="0"/>
              <a:t>verbe</a:t>
            </a:r>
            <a:r>
              <a:rPr lang="en-US" sz="3600" dirty="0" smtClean="0"/>
              <a:t> et </a:t>
            </a:r>
            <a:r>
              <a:rPr lang="en-US" sz="3600" dirty="0" err="1" smtClean="0"/>
              <a:t>utiliser</a:t>
            </a:r>
            <a:r>
              <a:rPr lang="en-US" sz="3600" dirty="0" smtClean="0"/>
              <a:t> du – de la – de </a:t>
            </a:r>
            <a:r>
              <a:rPr lang="en-US" sz="3600" dirty="0" err="1" smtClean="0"/>
              <a:t>l</a:t>
            </a:r>
            <a:r>
              <a:rPr lang="en-US" sz="3600" dirty="0" smtClean="0"/>
              <a:t>’/ - </a:t>
            </a:r>
            <a:r>
              <a:rPr lang="en-US" sz="3600" dirty="0" err="1" smtClean="0"/>
              <a:t>une</a:t>
            </a:r>
            <a:r>
              <a:rPr lang="en-US" sz="3600" dirty="0" smtClean="0"/>
              <a:t> – un – la </a:t>
            </a:r>
            <a:r>
              <a:rPr lang="en-US" sz="3600" dirty="0" err="1" smtClean="0"/>
              <a:t>ou</a:t>
            </a:r>
            <a:r>
              <a:rPr lang="en-US" sz="3600" dirty="0" smtClean="0"/>
              <a:t> DE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7377" y="1516900"/>
            <a:ext cx="4310790" cy="58477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/>
              <a:t>Tu</a:t>
            </a:r>
            <a:r>
              <a:rPr lang="en-US" sz="3200" b="1" dirty="0" smtClean="0"/>
              <a:t>/ </a:t>
            </a:r>
            <a:r>
              <a:rPr lang="en-US" sz="3200" b="1" dirty="0" smtClean="0"/>
              <a:t>….. cheval ?  Non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07377" y="2393412"/>
            <a:ext cx="61492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Part 1 -  </a:t>
            </a:r>
            <a:r>
              <a:rPr lang="en-US" sz="3600" dirty="0" err="1" smtClean="0"/>
              <a:t>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tu</a:t>
            </a:r>
            <a:r>
              <a:rPr lang="en-US" sz="3600" dirty="0" smtClean="0"/>
              <a:t> </a:t>
            </a:r>
            <a:r>
              <a:rPr lang="en-US" sz="3600" dirty="0" err="1" smtClean="0"/>
              <a:t>fais</a:t>
            </a:r>
            <a:r>
              <a:rPr lang="en-US" sz="3600" dirty="0" smtClean="0"/>
              <a:t> du cheval? </a:t>
            </a:r>
          </a:p>
          <a:p>
            <a:pPr>
              <a:buFont typeface="Arial"/>
              <a:buChar char="•"/>
            </a:pPr>
            <a:endParaRPr lang="en-US" sz="3600" dirty="0" smtClean="0"/>
          </a:p>
          <a:p>
            <a:pPr>
              <a:buFont typeface="Arial"/>
              <a:buChar char="•"/>
            </a:pPr>
            <a:r>
              <a:rPr lang="en-US" sz="3600" dirty="0" smtClean="0"/>
              <a:t>Part 2 – Non, je ne </a:t>
            </a:r>
            <a:r>
              <a:rPr lang="en-US" sz="3600" i="1" dirty="0" err="1" smtClean="0"/>
              <a:t>fais</a:t>
            </a:r>
            <a:r>
              <a:rPr lang="en-US" sz="3600" dirty="0" smtClean="0"/>
              <a:t> pas </a:t>
            </a:r>
            <a:r>
              <a:rPr lang="en-US" sz="3600" i="1" dirty="0" smtClean="0"/>
              <a:t>de</a:t>
            </a:r>
            <a:r>
              <a:rPr lang="en-US" sz="3600" dirty="0" smtClean="0"/>
              <a:t> cheval</a:t>
            </a:r>
            <a:r>
              <a:rPr lang="en-US" sz="3600" dirty="0" smtClean="0"/>
              <a:t>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58680" y="1516900"/>
            <a:ext cx="4310790" cy="58477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/>
              <a:t>V</a:t>
            </a:r>
            <a:r>
              <a:rPr lang="en-US" sz="3200" b="1" dirty="0" err="1" smtClean="0"/>
              <a:t>ous</a:t>
            </a:r>
            <a:r>
              <a:rPr lang="en-US" sz="3200" b="1" dirty="0" smtClean="0"/>
              <a:t>/  … </a:t>
            </a:r>
            <a:r>
              <a:rPr lang="en-US" sz="3200" b="1" dirty="0" err="1" smtClean="0"/>
              <a:t>a</a:t>
            </a:r>
            <a:r>
              <a:rPr lang="en-US" sz="3200" b="1" dirty="0" err="1" smtClean="0"/>
              <a:t>érobic</a:t>
            </a:r>
            <a:r>
              <a:rPr lang="en-US" sz="3200" b="1" dirty="0" smtClean="0"/>
              <a:t> ? </a:t>
            </a:r>
            <a:r>
              <a:rPr lang="en-US" sz="3200" b="1" dirty="0" err="1" smtClean="0"/>
              <a:t>Oui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07377" y="2393412"/>
            <a:ext cx="61492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Part 1 -  </a:t>
            </a:r>
            <a:r>
              <a:rPr lang="en-US" sz="3600" dirty="0" err="1" smtClean="0"/>
              <a:t>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faites</a:t>
            </a:r>
            <a:r>
              <a:rPr lang="en-US" sz="3600" dirty="0" smtClean="0"/>
              <a:t> de </a:t>
            </a:r>
            <a:r>
              <a:rPr lang="en-US" sz="3600" dirty="0" err="1" smtClean="0"/>
              <a:t>l</a:t>
            </a:r>
            <a:r>
              <a:rPr lang="en-US" sz="3600" dirty="0" smtClean="0"/>
              <a:t>’  </a:t>
            </a:r>
            <a:r>
              <a:rPr lang="en-US" sz="3600" dirty="0" err="1" smtClean="0"/>
              <a:t>a</a:t>
            </a:r>
            <a:r>
              <a:rPr lang="en-US" sz="3600" dirty="0" err="1" smtClean="0"/>
              <a:t>érobic</a:t>
            </a:r>
            <a:r>
              <a:rPr lang="en-US" sz="3600" dirty="0" smtClean="0"/>
              <a:t>? </a:t>
            </a:r>
          </a:p>
          <a:p>
            <a:endParaRPr lang="en-US" sz="3600" dirty="0" smtClean="0"/>
          </a:p>
          <a:p>
            <a:pPr>
              <a:buFont typeface="Arial"/>
              <a:buChar char="•"/>
            </a:pPr>
            <a:r>
              <a:rPr lang="en-US" sz="3600" dirty="0" smtClean="0"/>
              <a:t>Part 2 – </a:t>
            </a:r>
            <a:r>
              <a:rPr lang="en-US" sz="3600" dirty="0" err="1" smtClean="0"/>
              <a:t>Oui</a:t>
            </a:r>
            <a:r>
              <a:rPr lang="en-US" sz="3600" dirty="0" smtClean="0"/>
              <a:t>, nous </a:t>
            </a:r>
            <a:r>
              <a:rPr lang="en-US" sz="3600" dirty="0" err="1" smtClean="0"/>
              <a:t>faisons</a:t>
            </a:r>
            <a:r>
              <a:rPr lang="en-US" sz="3600" dirty="0" smtClean="0"/>
              <a:t> de </a:t>
            </a:r>
            <a:r>
              <a:rPr lang="en-US" sz="3600" dirty="0" err="1" smtClean="0"/>
              <a:t>l’a</a:t>
            </a:r>
            <a:r>
              <a:rPr lang="en-US" sz="3600" dirty="0" err="1" smtClean="0"/>
              <a:t>érobic</a:t>
            </a:r>
            <a:r>
              <a:rPr lang="en-US" sz="3600" dirty="0" smtClean="0"/>
              <a:t>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7377" y="978291"/>
            <a:ext cx="4878799" cy="1077218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/>
              <a:t>Tu</a:t>
            </a:r>
            <a:r>
              <a:rPr lang="en-US" sz="3200" b="1" dirty="0" smtClean="0"/>
              <a:t>/  … </a:t>
            </a:r>
            <a:r>
              <a:rPr lang="en-US" sz="3200" b="1" dirty="0" err="1" smtClean="0"/>
              <a:t>souvent</a:t>
            </a:r>
            <a:r>
              <a:rPr lang="en-US" sz="3200" b="1" dirty="0" smtClean="0"/>
              <a:t> la cuisine  ? </a:t>
            </a:r>
            <a:r>
              <a:rPr lang="en-US" sz="3200" b="1" dirty="0" err="1" smtClean="0"/>
              <a:t>Oui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07377" y="2393412"/>
            <a:ext cx="61492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Part 1 -  </a:t>
            </a:r>
            <a:r>
              <a:rPr lang="en-US" sz="3600" dirty="0" err="1" smtClean="0"/>
              <a:t>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tu</a:t>
            </a:r>
            <a:r>
              <a:rPr lang="en-US" sz="3600" dirty="0" smtClean="0"/>
              <a:t> </a:t>
            </a:r>
            <a:r>
              <a:rPr lang="en-US" sz="3600" dirty="0" err="1" smtClean="0"/>
              <a:t>fais</a:t>
            </a:r>
            <a:r>
              <a:rPr lang="en-US" sz="3600" dirty="0" smtClean="0"/>
              <a:t> </a:t>
            </a:r>
            <a:r>
              <a:rPr lang="en-US" sz="3600" dirty="0" err="1" smtClean="0"/>
              <a:t>souvent</a:t>
            </a:r>
            <a:r>
              <a:rPr lang="en-US" sz="3600" dirty="0" smtClean="0"/>
              <a:t> la cuisine? </a:t>
            </a:r>
          </a:p>
          <a:p>
            <a:endParaRPr lang="en-US" sz="3600" dirty="0" smtClean="0"/>
          </a:p>
          <a:p>
            <a:pPr>
              <a:buFont typeface="Arial"/>
              <a:buChar char="•"/>
            </a:pPr>
            <a:r>
              <a:rPr lang="en-US" sz="3600" dirty="0" smtClean="0"/>
              <a:t>Part 2 – </a:t>
            </a:r>
            <a:r>
              <a:rPr lang="en-US" sz="3600" dirty="0" err="1" smtClean="0"/>
              <a:t>Oui</a:t>
            </a:r>
            <a:r>
              <a:rPr lang="en-US" sz="3600" dirty="0" smtClean="0"/>
              <a:t>, je </a:t>
            </a:r>
            <a:r>
              <a:rPr lang="en-US" sz="3600" dirty="0" err="1" smtClean="0"/>
              <a:t>fais</a:t>
            </a:r>
            <a:r>
              <a:rPr lang="en-US" sz="3600" dirty="0" smtClean="0"/>
              <a:t> </a:t>
            </a:r>
            <a:r>
              <a:rPr lang="en-US" sz="3600" dirty="0" err="1" smtClean="0"/>
              <a:t>souvent</a:t>
            </a:r>
            <a:r>
              <a:rPr lang="en-US" sz="3600" dirty="0" smtClean="0"/>
              <a:t> la  cuisine</a:t>
            </a:r>
            <a:r>
              <a:rPr lang="en-US" sz="3600" dirty="0" smtClean="0"/>
              <a:t>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7377" y="978291"/>
            <a:ext cx="4878799" cy="1077218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Elle</a:t>
            </a:r>
            <a:r>
              <a:rPr lang="en-US" sz="3200" b="1" dirty="0" smtClean="0"/>
              <a:t>/  … </a:t>
            </a:r>
            <a:r>
              <a:rPr lang="en-US" sz="3200" b="1" dirty="0" smtClean="0"/>
              <a:t>attention en </a:t>
            </a:r>
            <a:r>
              <a:rPr lang="en-US" sz="3200" b="1" dirty="0" err="1" smtClean="0"/>
              <a:t>classe</a:t>
            </a:r>
            <a:r>
              <a:rPr lang="en-US" sz="3200" b="1" dirty="0" smtClean="0"/>
              <a:t>? Non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07377" y="2393412"/>
            <a:ext cx="61492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Part 1 -  </a:t>
            </a:r>
            <a:r>
              <a:rPr lang="en-US" sz="3600" dirty="0" err="1" smtClean="0"/>
              <a:t>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qu’elle</a:t>
            </a:r>
            <a:r>
              <a:rPr lang="en-US" sz="3600" dirty="0" smtClean="0"/>
              <a:t> fait attention en </a:t>
            </a:r>
            <a:r>
              <a:rPr lang="en-US" sz="3600" dirty="0" err="1" smtClean="0"/>
              <a:t>classe</a:t>
            </a:r>
            <a:r>
              <a:rPr lang="en-US" sz="3600" dirty="0" smtClean="0"/>
              <a:t>? </a:t>
            </a:r>
          </a:p>
          <a:p>
            <a:endParaRPr lang="en-US" sz="3600" dirty="0" smtClean="0"/>
          </a:p>
          <a:p>
            <a:pPr>
              <a:buFont typeface="Arial"/>
              <a:buChar char="•"/>
            </a:pPr>
            <a:r>
              <a:rPr lang="en-US" sz="3600" dirty="0" smtClean="0"/>
              <a:t>Part 2 – Non, </a:t>
            </a:r>
            <a:r>
              <a:rPr lang="en-US" sz="3600" dirty="0" err="1" smtClean="0"/>
              <a:t>elle</a:t>
            </a:r>
            <a:r>
              <a:rPr lang="en-US" sz="3600" dirty="0" smtClean="0"/>
              <a:t> ne fait pas attention en </a:t>
            </a:r>
            <a:r>
              <a:rPr lang="en-US" sz="3600" dirty="0" err="1" smtClean="0"/>
              <a:t>classe</a:t>
            </a:r>
            <a:r>
              <a:rPr lang="en-US" sz="3600" dirty="0" smtClean="0"/>
              <a:t>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7377" y="978291"/>
            <a:ext cx="4878799" cy="58477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/>
              <a:t>Tes</a:t>
            </a:r>
            <a:r>
              <a:rPr lang="en-US" sz="3200" b="1" dirty="0" smtClean="0"/>
              <a:t> parents </a:t>
            </a:r>
            <a:r>
              <a:rPr lang="en-US" sz="3200" b="1" dirty="0" smtClean="0"/>
              <a:t>/  … </a:t>
            </a:r>
            <a:r>
              <a:rPr lang="en-US" sz="3200" b="1" dirty="0" smtClean="0"/>
              <a:t>sport? Non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07377" y="2393412"/>
            <a:ext cx="61492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Part 1 -  </a:t>
            </a:r>
            <a:r>
              <a:rPr lang="en-US" sz="3600" dirty="0" err="1" smtClean="0"/>
              <a:t>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tes</a:t>
            </a:r>
            <a:r>
              <a:rPr lang="en-US" sz="3600" dirty="0" smtClean="0"/>
              <a:t> parents font du sport? </a:t>
            </a:r>
          </a:p>
          <a:p>
            <a:endParaRPr lang="en-US" sz="3600" dirty="0" smtClean="0"/>
          </a:p>
          <a:p>
            <a:pPr>
              <a:buFont typeface="Arial"/>
              <a:buChar char="•"/>
            </a:pPr>
            <a:r>
              <a:rPr lang="en-US" sz="3600" dirty="0" smtClean="0"/>
              <a:t>Part 2 – Non, </a:t>
            </a:r>
            <a:r>
              <a:rPr lang="en-US" sz="3600" dirty="0" err="1" smtClean="0"/>
              <a:t>ils</a:t>
            </a:r>
            <a:r>
              <a:rPr lang="en-US" sz="3600" dirty="0" smtClean="0"/>
              <a:t> ne font pas de sports.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7377" y="978291"/>
            <a:ext cx="4878799" cy="1077218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/>
              <a:t>Vous</a:t>
            </a:r>
            <a:r>
              <a:rPr lang="en-US" sz="3200" b="1" dirty="0" smtClean="0"/>
              <a:t>/  …</a:t>
            </a:r>
            <a:r>
              <a:rPr lang="en-US" sz="3200" b="1" dirty="0" err="1" smtClean="0"/>
              <a:t>une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randonn</a:t>
            </a:r>
            <a:r>
              <a:rPr lang="en-US" sz="3200" b="1" dirty="0" err="1" smtClean="0"/>
              <a:t>ée</a:t>
            </a:r>
            <a:r>
              <a:rPr lang="en-US" sz="3200" b="1" dirty="0" smtClean="0"/>
              <a:t> de temps en temps </a:t>
            </a:r>
            <a:r>
              <a:rPr lang="en-US" sz="3200" b="1" dirty="0" smtClean="0"/>
              <a:t>? Non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07377" y="2393412"/>
            <a:ext cx="61492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Part 1 -  </a:t>
            </a:r>
            <a:r>
              <a:rPr lang="en-US" sz="3600" dirty="0" err="1" smtClean="0"/>
              <a:t>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faites</a:t>
            </a:r>
            <a:r>
              <a:rPr lang="en-US" sz="3600" dirty="0" smtClean="0"/>
              <a:t> </a:t>
            </a:r>
            <a:r>
              <a:rPr lang="en-US" sz="3600" dirty="0" err="1" smtClean="0"/>
              <a:t>une</a:t>
            </a:r>
            <a:r>
              <a:rPr lang="en-US" sz="3600" dirty="0" smtClean="0"/>
              <a:t> </a:t>
            </a:r>
            <a:r>
              <a:rPr lang="en-US" sz="3600" dirty="0" err="1" smtClean="0"/>
              <a:t>randonn</a:t>
            </a:r>
            <a:r>
              <a:rPr lang="en-US" sz="3600" dirty="0" err="1" smtClean="0"/>
              <a:t>ée</a:t>
            </a:r>
            <a:r>
              <a:rPr lang="en-US" sz="3600" dirty="0" smtClean="0"/>
              <a:t> de temps en temps</a:t>
            </a:r>
            <a:r>
              <a:rPr lang="en-US" sz="3600" dirty="0" smtClean="0"/>
              <a:t>? </a:t>
            </a:r>
          </a:p>
          <a:p>
            <a:endParaRPr lang="en-US" sz="3600" dirty="0" smtClean="0"/>
          </a:p>
          <a:p>
            <a:pPr>
              <a:buFont typeface="Arial"/>
              <a:buChar char="•"/>
            </a:pPr>
            <a:r>
              <a:rPr lang="en-US" sz="3600" dirty="0" smtClean="0"/>
              <a:t>Part 2 – Non, nous ne </a:t>
            </a:r>
            <a:r>
              <a:rPr lang="en-US" sz="3600" dirty="0" err="1" smtClean="0"/>
              <a:t>faisons</a:t>
            </a:r>
            <a:r>
              <a:rPr lang="en-US" sz="3600" dirty="0" smtClean="0"/>
              <a:t> </a:t>
            </a:r>
            <a:r>
              <a:rPr lang="en-US" sz="3600" dirty="0" err="1" smtClean="0"/>
              <a:t>jamais</a:t>
            </a:r>
            <a:r>
              <a:rPr lang="en-US" sz="3600" dirty="0" smtClean="0"/>
              <a:t> de </a:t>
            </a:r>
            <a:r>
              <a:rPr lang="en-US" sz="3600" dirty="0" err="1" smtClean="0"/>
              <a:t>randonn</a:t>
            </a:r>
            <a:r>
              <a:rPr lang="en-US" sz="3600" dirty="0" err="1" smtClean="0"/>
              <a:t>ée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7377" y="978291"/>
            <a:ext cx="4878799" cy="1077218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/>
              <a:t>Quelle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activit</a:t>
            </a:r>
            <a:r>
              <a:rPr lang="en-US" sz="3200" b="1" dirty="0" err="1" smtClean="0"/>
              <a:t>é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est</a:t>
            </a:r>
            <a:r>
              <a:rPr lang="en-US" sz="3200" b="1" dirty="0" smtClean="0"/>
              <a:t> –</a:t>
            </a:r>
            <a:r>
              <a:rPr lang="en-US" sz="3200" b="1" dirty="0" err="1" smtClean="0"/>
              <a:t>ce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que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tu</a:t>
            </a:r>
            <a:r>
              <a:rPr lang="en-US" sz="3200" b="1" dirty="0" smtClean="0"/>
              <a:t> ne </a:t>
            </a:r>
            <a:r>
              <a:rPr lang="en-US" sz="3200" b="1" dirty="0" err="1" smtClean="0"/>
              <a:t>fais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jamais</a:t>
            </a:r>
            <a:r>
              <a:rPr lang="en-US" sz="3200" b="1" dirty="0" smtClean="0"/>
              <a:t>? 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283605" y="3053254"/>
            <a:ext cx="61492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Je ne </a:t>
            </a:r>
            <a:r>
              <a:rPr lang="en-US" sz="3600" dirty="0" err="1" smtClean="0"/>
              <a:t>fais</a:t>
            </a:r>
            <a:r>
              <a:rPr lang="en-US" sz="3600" dirty="0" smtClean="0"/>
              <a:t> </a:t>
            </a:r>
            <a:r>
              <a:rPr lang="en-US" sz="3600" dirty="0" err="1" smtClean="0"/>
              <a:t>jamais</a:t>
            </a:r>
            <a:r>
              <a:rPr lang="en-US" sz="3600" dirty="0" smtClean="0"/>
              <a:t> …….</a:t>
            </a:r>
          </a:p>
          <a:p>
            <a:endParaRPr lang="en-US" sz="3600" dirty="0" smtClean="0"/>
          </a:p>
          <a:p>
            <a:r>
              <a:rPr lang="en-US" sz="3600" dirty="0" smtClean="0"/>
              <a:t>Part 1</a:t>
            </a:r>
          </a:p>
          <a:p>
            <a:r>
              <a:rPr lang="en-US" sz="3600" dirty="0" smtClean="0"/>
              <a:t>Part 2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350</Words>
  <Application>Microsoft Macintosh PowerPoint</Application>
  <PresentationFormat>On-screen Show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LE TEMPS LIBRE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Fairfield Ludlowe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TEMPS LIBRES</dc:title>
  <dc:creator>Viviane Grebert</dc:creator>
  <cp:lastModifiedBy>Viviane Grebert</cp:lastModifiedBy>
  <cp:revision>19</cp:revision>
  <dcterms:created xsi:type="dcterms:W3CDTF">2011-09-27T20:43:56Z</dcterms:created>
  <dcterms:modified xsi:type="dcterms:W3CDTF">2011-09-27T21:06:56Z</dcterms:modified>
</cp:coreProperties>
</file>